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7" Type="http://schemas.openxmlformats.org/officeDocument/2006/relationships/viewProps" Target="viewProps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Sample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Microlink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sample PowerPoint presentation provided by Microlink file-examples.</a:t>
            </a:r>
          </a:p>
          <a:p>
            <a:pPr lvl="0"/>
            <a:r>
              <a:rPr/>
              <a:t>Convert office documents to HTML</a:t>
            </a:r>
          </a:p>
          <a:p>
            <a:pPr lvl="0"/>
            <a:r>
              <a:rPr/>
              <a:t>Extract content as Markdown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Microlink turns docx, xlsx, pptx, odt, rtf and epub into clean HTML at fetch time.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Thanks for using Microlink.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Presentation</dc:title>
  <dc:creator>Microlink</dc:creator>
  <cp:keywords/>
  <dcterms:created xsi:type="dcterms:W3CDTF">2026-07-01T11:17:45Z</dcterms:created>
  <dcterms:modified xsi:type="dcterms:W3CDTF">2026-07-01T11:17:45Z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